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Noto Sans CJK KR Bold" panose="020B0600000101010101" charset="-127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1100" y="6565900"/>
            <a:ext cx="8305800" cy="1917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5800" b="0" i="0" u="none" strike="noStrike">
                <a:solidFill>
                  <a:srgbClr val="000000"/>
                </a:solidFill>
                <a:ea typeface="Noto Sans CJK KR Bold"/>
              </a:rPr>
              <a:t>마클아</a:t>
            </a:r>
            <a:r>
              <a:rPr lang="en-US" sz="5800" b="0" i="0" u="none" strike="noStrike">
                <a:solidFill>
                  <a:srgbClr val="000000"/>
                </a:solidFill>
                <a:latin typeface="Noto Sans CJK KR Bold"/>
              </a:rPr>
              <a:t>, </a:t>
            </a:r>
            <a:r>
              <a:rPr lang="ko-KR" sz="5800" b="0" i="0" u="none" strike="noStrike">
                <a:solidFill>
                  <a:srgbClr val="000000"/>
                </a:solidFill>
                <a:ea typeface="Noto Sans CJK KR Bold"/>
              </a:rPr>
              <a:t>밥은</a:t>
            </a:r>
            <a:r>
              <a:rPr lang="en-US" sz="58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5800" b="0" i="0" u="none" strike="noStrike">
                <a:solidFill>
                  <a:srgbClr val="000000"/>
                </a:solidFill>
                <a:ea typeface="Noto Sans CJK KR Bold"/>
              </a:rPr>
              <a:t>먹고</a:t>
            </a:r>
            <a:r>
              <a:rPr lang="en-US" sz="58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5800" b="0" i="0" u="none" strike="noStrike">
                <a:solidFill>
                  <a:srgbClr val="000000"/>
                </a:solidFill>
                <a:ea typeface="Noto Sans CJK KR Bold"/>
              </a:rPr>
              <a:t>다니냐</a:t>
            </a:r>
          </a:p>
          <a:p>
            <a:pPr lvl="0" algn="ctr">
              <a:lnSpc>
                <a:spcPct val="99600"/>
              </a:lnSpc>
            </a:pPr>
            <a:r>
              <a:rPr lang="en-US" sz="5800" b="0" i="0" u="none" strike="noStrike">
                <a:solidFill>
                  <a:srgbClr val="000000"/>
                </a:solidFill>
                <a:latin typeface="Noto Sans CJK KR Bold"/>
              </a:rPr>
              <a:t>( </a:t>
            </a:r>
            <a:r>
              <a:rPr lang="ko-KR" sz="5800" b="0" i="0" u="none" strike="noStrike">
                <a:solidFill>
                  <a:srgbClr val="000000"/>
                </a:solidFill>
                <a:ea typeface="Noto Sans CJK KR Bold"/>
              </a:rPr>
              <a:t>김하연</a:t>
            </a:r>
            <a:r>
              <a:rPr lang="en-US" sz="5800" b="0" i="0" u="none" strike="noStrike">
                <a:solidFill>
                  <a:srgbClr val="000000"/>
                </a:solidFill>
                <a:latin typeface="Noto Sans CJK KR Bold"/>
              </a:rPr>
              <a:t>, </a:t>
            </a:r>
            <a:r>
              <a:rPr lang="ko-KR" sz="5800" b="0" i="0" u="none" strike="noStrike">
                <a:solidFill>
                  <a:srgbClr val="000000"/>
                </a:solidFill>
                <a:ea typeface="Noto Sans CJK KR Bold"/>
              </a:rPr>
              <a:t>김서영</a:t>
            </a:r>
            <a:r>
              <a:rPr lang="en-US" sz="5800" b="0" i="0" u="none" strike="noStrike">
                <a:solidFill>
                  <a:srgbClr val="000000"/>
                </a:solidFill>
                <a:latin typeface="Noto Sans CJK KR Bold"/>
              </a:rPr>
              <a:t>, </a:t>
            </a:r>
            <a:r>
              <a:rPr lang="ko-KR" sz="5800" b="0" i="0" u="none" strike="noStrike">
                <a:solidFill>
                  <a:srgbClr val="000000"/>
                </a:solidFill>
                <a:ea typeface="Noto Sans CJK KR Bold"/>
              </a:rPr>
              <a:t>유시은</a:t>
            </a:r>
            <a:r>
              <a:rPr lang="en-US" sz="5800" b="0" i="0" u="none" strike="noStrike">
                <a:solidFill>
                  <a:srgbClr val="000000"/>
                </a:solidFill>
                <a:latin typeface="Noto Sans CJK KR Bold"/>
              </a:rPr>
              <a:t> ) 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410200" y="1765300"/>
            <a:ext cx="7467600" cy="977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5500" b="0" i="0" u="none" strike="noStrike">
                <a:solidFill>
                  <a:srgbClr val="000000"/>
                </a:solidFill>
                <a:latin typeface="Noto Sans CJK KR Bold"/>
              </a:rPr>
              <a:t>2025 2nd SMARTHON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715000" y="3136900"/>
            <a:ext cx="68580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9000" b="0" i="0" u="none" strike="noStrike">
                <a:solidFill>
                  <a:srgbClr val="000000"/>
                </a:solidFill>
                <a:ea typeface="Noto Sans CJK KR Bold"/>
              </a:rPr>
              <a:t>사전개발</a:t>
            </a:r>
            <a:r>
              <a:rPr lang="en-US" sz="9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9000" b="0" i="0" u="none" strike="noStrike">
                <a:solidFill>
                  <a:srgbClr val="000000"/>
                </a:solidFill>
                <a:ea typeface="Noto Sans CJK KR Bold"/>
              </a:rPr>
              <a:t>발표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1206500"/>
            <a:ext cx="10744200" cy="78867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000" y="7239000"/>
            <a:ext cx="4318000" cy="2730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511800" y="1181100"/>
            <a:ext cx="7277100" cy="2413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7300" b="0" i="0" u="none" strike="noStrike">
                <a:solidFill>
                  <a:srgbClr val="000000"/>
                </a:solidFill>
                <a:latin typeface="Noto Sans CJK KR Bold"/>
              </a:rPr>
              <a:t>SMART Balance</a:t>
            </a:r>
          </a:p>
          <a:p>
            <a:pPr lvl="0" algn="ctr">
              <a:lnSpc>
                <a:spcPct val="99600"/>
              </a:lnSpc>
            </a:pPr>
            <a:r>
              <a:rPr lang="en-US" sz="7300" b="0" i="0" u="none" strike="noStrike">
                <a:solidFill>
                  <a:srgbClr val="000000"/>
                </a:solidFill>
                <a:latin typeface="Noto Sans CJK KR Bold"/>
              </a:rPr>
              <a:t>" </a:t>
            </a:r>
            <a:r>
              <a:rPr lang="ko-KR" sz="7300" b="1" i="0" u="none" strike="noStrike">
                <a:solidFill>
                  <a:srgbClr val="000000"/>
                </a:solidFill>
                <a:ea typeface="Noto Sans CJK KR Bold"/>
              </a:rPr>
              <a:t>스런스</a:t>
            </a:r>
            <a:r>
              <a:rPr lang="en-US" sz="7300" b="0" i="0" u="none" strike="noStrike">
                <a:solidFill>
                  <a:srgbClr val="000000"/>
                </a:solidFill>
                <a:latin typeface="Noto Sans CJK KR Bold"/>
              </a:rPr>
              <a:t> "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30700" y="4127500"/>
            <a:ext cx="9626600" cy="4724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음식</a:t>
            </a: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사진을</a:t>
            </a: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업로드</a:t>
            </a:r>
          </a:p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1.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칼로리</a:t>
            </a: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계산</a:t>
            </a:r>
          </a:p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2.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하루</a:t>
            </a: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권장</a:t>
            </a: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섭취</a:t>
            </a: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칼로리</a:t>
            </a: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바탕</a:t>
            </a:r>
          </a:p>
          <a:p>
            <a:pPr lvl="0" algn="ctr">
              <a:lnSpc>
                <a:spcPct val="99600"/>
              </a:lnSpc>
            </a:pP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음식추천</a:t>
            </a: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 </a:t>
            </a:r>
          </a:p>
          <a:p>
            <a:pPr lvl="0" algn="ctr">
              <a:lnSpc>
                <a:spcPct val="99600"/>
              </a:lnSpc>
            </a:pP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3.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개인별</a:t>
            </a: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기록</a:t>
            </a:r>
            <a:r>
              <a:rPr lang="en-US" sz="6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6000" b="0" i="0" u="none" strike="noStrike">
                <a:solidFill>
                  <a:srgbClr val="000000"/>
                </a:solidFill>
                <a:ea typeface="Noto Sans CJK KR Bold"/>
              </a:rPr>
              <a:t>시각화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17600" y="3898900"/>
            <a:ext cx="16040100" cy="2413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300" b="0" i="0" u="none" strike="noStrike">
                <a:solidFill>
                  <a:srgbClr val="000000"/>
                </a:solidFill>
                <a:ea typeface="Noto Sans CJK KR Bold"/>
              </a:rPr>
              <a:t>프론트엔드</a:t>
            </a:r>
            <a:r>
              <a:rPr lang="en-US" sz="7300" b="0" i="0" u="none" strike="noStrike">
                <a:solidFill>
                  <a:srgbClr val="000000"/>
                </a:solidFill>
                <a:latin typeface="Noto Sans CJK KR Bold"/>
              </a:rPr>
              <a:t> + YOLO: </a:t>
            </a:r>
            <a:r>
              <a:rPr lang="ko-KR" sz="7300" b="0" i="0" u="none" strike="noStrike">
                <a:solidFill>
                  <a:srgbClr val="000000"/>
                </a:solidFill>
                <a:ea typeface="Noto Sans CJK KR Bold"/>
              </a:rPr>
              <a:t>김서영</a:t>
            </a:r>
          </a:p>
          <a:p>
            <a:pPr lvl="0" algn="ctr">
              <a:lnSpc>
                <a:spcPct val="99600"/>
              </a:lnSpc>
            </a:pPr>
            <a:r>
              <a:rPr lang="ko-KR" sz="7300" b="0" i="0" u="none" strike="noStrike">
                <a:solidFill>
                  <a:srgbClr val="000000"/>
                </a:solidFill>
                <a:ea typeface="Noto Sans CJK KR Bold"/>
              </a:rPr>
              <a:t>백엔드</a:t>
            </a:r>
            <a:r>
              <a:rPr lang="en-US" sz="7300" b="0" i="0" u="none" strike="noStrike">
                <a:solidFill>
                  <a:srgbClr val="000000"/>
                </a:solidFill>
                <a:latin typeface="Noto Sans CJK KR Bold"/>
              </a:rPr>
              <a:t> + </a:t>
            </a:r>
            <a:r>
              <a:rPr lang="ko-KR" sz="7300" b="0" i="0" u="none" strike="noStrike">
                <a:solidFill>
                  <a:srgbClr val="000000"/>
                </a:solidFill>
                <a:ea typeface="Noto Sans CJK KR Bold"/>
              </a:rPr>
              <a:t>이미지분류모델</a:t>
            </a:r>
            <a:r>
              <a:rPr lang="en-US" sz="7300" b="0" i="0" u="none" strike="noStrike">
                <a:solidFill>
                  <a:srgbClr val="000000"/>
                </a:solidFill>
                <a:latin typeface="Noto Sans CJK KR Bold"/>
              </a:rPr>
              <a:t>: </a:t>
            </a:r>
            <a:r>
              <a:rPr lang="ko-KR" sz="7300" b="0" i="0" u="none" strike="noStrike">
                <a:solidFill>
                  <a:srgbClr val="000000"/>
                </a:solidFill>
                <a:ea typeface="Noto Sans CJK KR Bold"/>
              </a:rPr>
              <a:t>김하연</a:t>
            </a:r>
            <a:r>
              <a:rPr lang="en-US" sz="7300" b="0" i="0" u="none" strike="noStrike">
                <a:solidFill>
                  <a:srgbClr val="000000"/>
                </a:solidFill>
                <a:latin typeface="Noto Sans CJK KR Bold"/>
              </a:rPr>
              <a:t>, </a:t>
            </a:r>
            <a:r>
              <a:rPr lang="ko-KR" sz="7300" b="0" i="0" u="none" strike="noStrike">
                <a:solidFill>
                  <a:srgbClr val="000000"/>
                </a:solidFill>
                <a:ea typeface="Noto Sans CJK KR Bold"/>
              </a:rPr>
              <a:t>유시은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11200" y="736600"/>
            <a:ext cx="36068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300" b="0" i="0" u="none" strike="noStrike">
                <a:solidFill>
                  <a:srgbClr val="000000"/>
                </a:solidFill>
                <a:ea typeface="Noto Sans CJK KR Bold"/>
              </a:rPr>
              <a:t>역할분담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30500" y="2120900"/>
            <a:ext cx="12827000" cy="73279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23900" y="787400"/>
            <a:ext cx="55626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300" b="0" i="0" u="none" strike="noStrike">
                <a:solidFill>
                  <a:srgbClr val="000000"/>
                </a:solidFill>
                <a:ea typeface="Noto Sans CJK KR Bold"/>
              </a:rPr>
              <a:t>사전개발</a:t>
            </a:r>
            <a:r>
              <a:rPr lang="en-US" sz="73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7300" b="0" i="0" u="none" strike="noStrike">
                <a:solidFill>
                  <a:srgbClr val="000000"/>
                </a:solidFill>
                <a:ea typeface="Noto Sans CJK KR Bold"/>
              </a:rPr>
              <a:t>현황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9300" y="698500"/>
            <a:ext cx="4724400" cy="1295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300" b="0" i="0" u="none" strike="noStrike">
                <a:solidFill>
                  <a:srgbClr val="000000"/>
                </a:solidFill>
                <a:ea typeface="Noto Sans CJK KR Bold"/>
              </a:rPr>
              <a:t>해커톤</a:t>
            </a:r>
            <a:r>
              <a:rPr lang="en-US" sz="73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7300" b="0" i="0" u="none" strike="noStrike">
                <a:solidFill>
                  <a:srgbClr val="000000"/>
                </a:solidFill>
                <a:ea typeface="Noto Sans CJK KR Bold"/>
              </a:rPr>
              <a:t>목표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612900" y="3390900"/>
            <a:ext cx="15163800" cy="558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1.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사용자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맞춤형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칼로리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데이터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시각화</a:t>
            </a:r>
          </a:p>
          <a:p>
            <a:pPr lvl="0" algn="l">
              <a:lnSpc>
                <a:spcPct val="99600"/>
              </a:lnSpc>
            </a:pP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(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꺽은선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그래프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,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목표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칼로리와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비교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)</a:t>
            </a:r>
          </a:p>
          <a:p>
            <a:pPr lvl="0" algn="l">
              <a:lnSpc>
                <a:spcPct val="99600"/>
              </a:lnSpc>
            </a:pPr>
            <a:endParaRPr lang="en-US" sz="4000" b="0" i="0" u="none" strike="noStrike">
              <a:solidFill>
                <a:srgbClr val="000000"/>
              </a:solidFill>
              <a:latin typeface="Noto Sans CJK KR Bold"/>
            </a:endParaRPr>
          </a:p>
          <a:p>
            <a:pPr lvl="0" algn="l">
              <a:lnSpc>
                <a:spcPct val="99600"/>
              </a:lnSpc>
            </a:pP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2.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이미지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분류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모델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성능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향상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, roboflow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사진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데이터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추가</a:t>
            </a:r>
          </a:p>
          <a:p>
            <a:pPr lvl="0" algn="l">
              <a:lnSpc>
                <a:spcPct val="99600"/>
              </a:lnSpc>
            </a:pPr>
            <a:endParaRPr lang="ko-KR" sz="4000" b="0" i="0" u="none" strike="noStrike">
              <a:solidFill>
                <a:srgbClr val="000000"/>
              </a:solidFill>
              <a:ea typeface="Noto Sans CJK KR Bold"/>
            </a:endParaRPr>
          </a:p>
          <a:p>
            <a:pPr lvl="0" algn="l">
              <a:lnSpc>
                <a:spcPct val="99600"/>
              </a:lnSpc>
            </a:pP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3.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칼로리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팝업창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(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경고등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)</a:t>
            </a:r>
          </a:p>
          <a:p>
            <a:pPr lvl="0" algn="l">
              <a:lnSpc>
                <a:spcPct val="99600"/>
              </a:lnSpc>
            </a:pPr>
            <a:endParaRPr lang="en-US" sz="4000" b="0" i="0" u="none" strike="noStrike">
              <a:solidFill>
                <a:srgbClr val="000000"/>
              </a:solidFill>
              <a:latin typeface="Noto Sans CJK KR Bold"/>
            </a:endParaRPr>
          </a:p>
          <a:p>
            <a:pPr lvl="0" algn="l">
              <a:lnSpc>
                <a:spcPct val="99600"/>
              </a:lnSpc>
            </a:pP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4.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음식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이름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직접</a:t>
            </a:r>
            <a:r>
              <a:rPr lang="en-US" sz="4000" b="0" i="0" u="none" strike="noStrike">
                <a:solidFill>
                  <a:srgbClr val="000000"/>
                </a:solidFill>
                <a:latin typeface="Noto Sans CJK KR Bold"/>
              </a:rPr>
              <a:t> </a:t>
            </a:r>
            <a:r>
              <a:rPr lang="ko-KR" sz="4000" b="0" i="0" u="none" strike="noStrike">
                <a:solidFill>
                  <a:srgbClr val="000000"/>
                </a:solidFill>
                <a:ea typeface="Noto Sans CJK KR Bold"/>
              </a:rPr>
              <a:t>입력</a:t>
            </a:r>
          </a:p>
          <a:p>
            <a:pPr lvl="0" algn="l">
              <a:lnSpc>
                <a:spcPct val="99600"/>
              </a:lnSpc>
            </a:pPr>
            <a:endParaRPr lang="ko-KR" sz="4000" b="0" i="0" u="none" strike="noStrike">
              <a:solidFill>
                <a:srgbClr val="000000"/>
              </a:solidFill>
              <a:ea typeface="Noto Sans CJK KR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320800"/>
            <a:ext cx="14008100" cy="764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800100"/>
            <a:ext cx="2552700" cy="2552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9300" y="1435100"/>
            <a:ext cx="4762500" cy="2781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77</Words>
  <Application>Microsoft Office PowerPoint</Application>
  <PresentationFormat>사용자 지정</PresentationFormat>
  <Paragraphs>24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Arial</vt:lpstr>
      <vt:lpstr>Noto Sans CJK KR Bold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김서영</dc:creator>
  <cp:lastModifiedBy>김서영</cp:lastModifiedBy>
  <cp:revision>1</cp:revision>
  <dcterms:created xsi:type="dcterms:W3CDTF">2006-08-16T00:00:00Z</dcterms:created>
  <dcterms:modified xsi:type="dcterms:W3CDTF">2025-01-19T12:23:27Z</dcterms:modified>
</cp:coreProperties>
</file>

<file path=docProps/thumbnail.jpeg>
</file>